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69" r:id="rId4"/>
    <p:sldId id="258" r:id="rId5"/>
    <p:sldId id="260" r:id="rId6"/>
    <p:sldId id="261" r:id="rId7"/>
    <p:sldId id="267" r:id="rId8"/>
    <p:sldId id="270" r:id="rId9"/>
    <p:sldId id="266" r:id="rId10"/>
    <p:sldId id="262" r:id="rId11"/>
    <p:sldId id="263" r:id="rId12"/>
    <p:sldId id="264" r:id="rId13"/>
    <p:sldId id="268" r:id="rId14"/>
    <p:sldId id="265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C18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5E74D-81A5-4960-AA14-C6E9F3F742A3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A1AF80-DD35-4904-AD54-F6FE176BBE3D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 smtClean="0"/>
            <a:t>Mury, które pamiętają przeszłe wieki</a:t>
          </a:r>
          <a:endParaRPr lang="pl-PL" dirty="0"/>
        </a:p>
      </dgm:t>
    </dgm:pt>
    <dgm:pt modelId="{EE30741A-FC80-444A-8DD9-F061AACF6AC7}" type="parTrans" cxnId="{94003BD2-68A7-4162-A761-8FC6DE785F98}">
      <dgm:prSet/>
      <dgm:spPr/>
      <dgm:t>
        <a:bodyPr/>
        <a:lstStyle/>
        <a:p>
          <a:endParaRPr lang="pl-PL"/>
        </a:p>
      </dgm:t>
    </dgm:pt>
    <dgm:pt modelId="{1A6F317B-BA12-4ED6-898A-26EFDB137970}" type="sibTrans" cxnId="{94003BD2-68A7-4162-A761-8FC6DE785F98}">
      <dgm:prSet/>
      <dgm:spPr/>
      <dgm:t>
        <a:bodyPr/>
        <a:lstStyle/>
        <a:p>
          <a:endParaRPr lang="pl-PL"/>
        </a:p>
      </dgm:t>
    </dgm:pt>
    <dgm:pt modelId="{4D906F33-5A2A-4041-BB2D-652EB137FFF6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dirty="0" smtClean="0"/>
            <a:t>Zastój,</a:t>
          </a:r>
        </a:p>
        <a:p>
          <a:r>
            <a:rPr lang="pl-PL" dirty="0" smtClean="0"/>
            <a:t>Tereny zapomniane przez człowieka</a:t>
          </a:r>
          <a:endParaRPr lang="pl-PL" dirty="0"/>
        </a:p>
      </dgm:t>
    </dgm:pt>
    <dgm:pt modelId="{DA2DA10C-8CBC-48D6-BB4C-4A81423495E7}" type="parTrans" cxnId="{800D8892-162F-4C5B-9007-44BFA1DA6DDD}">
      <dgm:prSet/>
      <dgm:spPr/>
      <dgm:t>
        <a:bodyPr/>
        <a:lstStyle/>
        <a:p>
          <a:endParaRPr lang="pl-PL"/>
        </a:p>
      </dgm:t>
    </dgm:pt>
    <dgm:pt modelId="{5E1BD0B4-42A8-4EAB-963D-1F0941FC1D79}" type="sibTrans" cxnId="{800D8892-162F-4C5B-9007-44BFA1DA6DDD}">
      <dgm:prSet/>
      <dgm:spPr/>
      <dgm:t>
        <a:bodyPr/>
        <a:lstStyle/>
        <a:p>
          <a:endParaRPr lang="pl-PL"/>
        </a:p>
      </dgm:t>
    </dgm:pt>
    <dgm:pt modelId="{3986E3C4-5EAF-4BB3-A35F-5ED50F299E70}">
      <dgm:prSet phldrT="[Tekst]" custT="1"/>
      <dgm:spPr>
        <a:solidFill>
          <a:srgbClr val="00B0F0"/>
        </a:solidFill>
      </dgm:spPr>
      <dgm:t>
        <a:bodyPr/>
        <a:lstStyle/>
        <a:p>
          <a:r>
            <a:rPr lang="pl-PL" sz="2600" dirty="0" smtClean="0"/>
            <a:t>Zatrzymana karta historii </a:t>
          </a:r>
          <a:endParaRPr lang="pl-PL" sz="2600" dirty="0"/>
        </a:p>
      </dgm:t>
    </dgm:pt>
    <dgm:pt modelId="{320CC90A-AEFB-41E1-8E4D-E7E48B0B5992}" type="parTrans" cxnId="{8F9A5F24-426B-4426-A963-99F5E0145627}">
      <dgm:prSet/>
      <dgm:spPr/>
      <dgm:t>
        <a:bodyPr/>
        <a:lstStyle/>
        <a:p>
          <a:endParaRPr lang="pl-PL"/>
        </a:p>
      </dgm:t>
    </dgm:pt>
    <dgm:pt modelId="{C075426F-E298-4AB4-BBEF-ABE89A1A4226}" type="sibTrans" cxnId="{8F9A5F24-426B-4426-A963-99F5E0145627}">
      <dgm:prSet/>
      <dgm:spPr/>
      <dgm:t>
        <a:bodyPr/>
        <a:lstStyle/>
        <a:p>
          <a:endParaRPr lang="pl-PL"/>
        </a:p>
      </dgm:t>
    </dgm:pt>
    <dgm:pt modelId="{88690103-4291-4825-B61A-41E8512BAE63}">
      <dgm:prSet custT="1"/>
      <dgm:spPr>
        <a:solidFill>
          <a:schemeClr val="bg1"/>
        </a:solidFill>
      </dgm:spPr>
      <dgm:t>
        <a:bodyPr/>
        <a:lstStyle/>
        <a:p>
          <a:r>
            <a:rPr lang="pl-PL" sz="4800" b="1" dirty="0" smtClean="0">
              <a:solidFill>
                <a:srgbClr val="00B050"/>
              </a:solidFill>
              <a:latin typeface="Letter Gothic Std" pitchFamily="49" charset="0"/>
            </a:rPr>
            <a:t>KLATKA</a:t>
          </a:r>
          <a:endParaRPr lang="pl-PL" sz="4800" b="1" dirty="0">
            <a:solidFill>
              <a:srgbClr val="00B050"/>
            </a:solidFill>
            <a:latin typeface="Letter Gothic Std" pitchFamily="49" charset="0"/>
          </a:endParaRPr>
        </a:p>
      </dgm:t>
    </dgm:pt>
    <dgm:pt modelId="{60C5B9AA-4660-4C54-8B35-A8852B4E5EB2}" type="parTrans" cxnId="{520FFB1F-FA4F-4338-AC30-47A9F7C16E7D}">
      <dgm:prSet/>
      <dgm:spPr/>
      <dgm:t>
        <a:bodyPr/>
        <a:lstStyle/>
        <a:p>
          <a:endParaRPr lang="pl-PL"/>
        </a:p>
      </dgm:t>
    </dgm:pt>
    <dgm:pt modelId="{1766FB5A-897F-4252-A8ED-84EA38DADF89}" type="sibTrans" cxnId="{520FFB1F-FA4F-4338-AC30-47A9F7C16E7D}">
      <dgm:prSet/>
      <dgm:spPr/>
      <dgm:t>
        <a:bodyPr/>
        <a:lstStyle/>
        <a:p>
          <a:endParaRPr lang="pl-PL"/>
        </a:p>
      </dgm:t>
    </dgm:pt>
    <dgm:pt modelId="{DDEE007F-F467-4EF8-9328-4E67AA7FCA8D}" type="pres">
      <dgm:prSet presAssocID="{B1A5E74D-81A5-4960-AA14-C6E9F3F742A3}" presName="diagram" presStyleCnt="0">
        <dgm:presLayoutVars>
          <dgm:dir/>
          <dgm:resizeHandles/>
        </dgm:presLayoutVars>
      </dgm:prSet>
      <dgm:spPr/>
    </dgm:pt>
    <dgm:pt modelId="{15703B61-68AF-4799-90C5-8AD0EA0E44CD}" type="pres">
      <dgm:prSet presAssocID="{DBA1AF80-DD35-4904-AD54-F6FE176BBE3D}" presName="firstNode" presStyleLbl="node1" presStyleIdx="0" presStyleCnt="4" custScaleX="78783" custScaleY="78578" custLinFactNeighborX="-9522" custLinFactNeighborY="-66636">
        <dgm:presLayoutVars>
          <dgm:bulletEnabled val="1"/>
        </dgm:presLayoutVars>
      </dgm:prSet>
      <dgm:spPr/>
    </dgm:pt>
    <dgm:pt modelId="{6B5D785A-6653-418C-968E-4FC0349010B3}" type="pres">
      <dgm:prSet presAssocID="{1A6F317B-BA12-4ED6-898A-26EFDB137970}" presName="sibTrans" presStyleLbl="sibTrans2D1" presStyleIdx="0" presStyleCnt="3"/>
      <dgm:spPr/>
    </dgm:pt>
    <dgm:pt modelId="{977647CF-20DA-430A-AF32-B47A270D940B}" type="pres">
      <dgm:prSet presAssocID="{4D906F33-5A2A-4041-BB2D-652EB137FFF6}" presName="middleNode" presStyleCnt="0"/>
      <dgm:spPr/>
    </dgm:pt>
    <dgm:pt modelId="{9209D99E-0435-40E5-B6F1-44C292F1AA8F}" type="pres">
      <dgm:prSet presAssocID="{4D906F33-5A2A-4041-BB2D-652EB137FFF6}" presName="padding" presStyleLbl="node1" presStyleIdx="0" presStyleCnt="4"/>
      <dgm:spPr/>
    </dgm:pt>
    <dgm:pt modelId="{1588EADD-484E-4674-8087-358314AD3E43}" type="pres">
      <dgm:prSet presAssocID="{4D906F33-5A2A-4041-BB2D-652EB137FFF6}" presName="shape" presStyleLbl="node1" presStyleIdx="1" presStyleCnt="4" custScaleX="151444" custScaleY="147267" custLinFactX="77209" custLinFactY="-100000" custLinFactNeighborX="100000" custLinFactNeighborY="-138441">
        <dgm:presLayoutVars>
          <dgm:bulletEnabled val="1"/>
        </dgm:presLayoutVars>
      </dgm:prSet>
      <dgm:spPr/>
    </dgm:pt>
    <dgm:pt modelId="{C6D218F8-A5FC-4F4F-B81C-9666DC72DBD9}" type="pres">
      <dgm:prSet presAssocID="{5E1BD0B4-42A8-4EAB-963D-1F0941FC1D79}" presName="sibTrans" presStyleLbl="sibTrans2D1" presStyleIdx="1" presStyleCnt="3"/>
      <dgm:spPr/>
    </dgm:pt>
    <dgm:pt modelId="{DB7A6CFD-CCA8-4C54-A549-AD2956A0A86F}" type="pres">
      <dgm:prSet presAssocID="{3986E3C4-5EAF-4BB3-A35F-5ED50F299E70}" presName="middleNode" presStyleCnt="0"/>
      <dgm:spPr/>
    </dgm:pt>
    <dgm:pt modelId="{8A455089-CC32-47C0-BFF5-13EDB2B0B2BC}" type="pres">
      <dgm:prSet presAssocID="{3986E3C4-5EAF-4BB3-A35F-5ED50F299E70}" presName="padding" presStyleLbl="node1" presStyleIdx="1" presStyleCnt="4"/>
      <dgm:spPr/>
    </dgm:pt>
    <dgm:pt modelId="{4B295D50-E248-4372-A210-350028A13A22}" type="pres">
      <dgm:prSet presAssocID="{3986E3C4-5EAF-4BB3-A35F-5ED50F299E70}" presName="shape" presStyleLbl="node1" presStyleIdx="2" presStyleCnt="4" custScaleX="177916" custScaleY="184592" custLinFactX="-100000" custLinFactNeighborX="-157695" custLinFactNeighborY="-75519">
        <dgm:presLayoutVars>
          <dgm:bulletEnabled val="1"/>
        </dgm:presLayoutVars>
      </dgm:prSet>
      <dgm:spPr/>
    </dgm:pt>
    <dgm:pt modelId="{E8345932-8FF8-4D28-99A9-DFCE33957A6E}" type="pres">
      <dgm:prSet presAssocID="{C075426F-E298-4AB4-BBEF-ABE89A1A4226}" presName="sibTrans" presStyleLbl="sibTrans2D1" presStyleIdx="2" presStyleCnt="3"/>
      <dgm:spPr/>
    </dgm:pt>
    <dgm:pt modelId="{DB4A7CF1-C3F9-4235-8779-5C778BD0EE23}" type="pres">
      <dgm:prSet presAssocID="{88690103-4291-4825-B61A-41E8512BAE63}" presName="lastNode" presStyleLbl="node1" presStyleIdx="3" presStyleCnt="4" custScaleX="172071" custScaleY="153769" custLinFactY="44700" custLinFactNeighborX="27063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2AFFA3-3304-45E7-8199-B4B8AC53F2F2}" type="presOf" srcId="{3986E3C4-5EAF-4BB3-A35F-5ED50F299E70}" destId="{4B295D50-E248-4372-A210-350028A13A22}" srcOrd="0" destOrd="0" presId="urn:microsoft.com/office/officeart/2005/8/layout/bProcess2"/>
    <dgm:cxn modelId="{800D8892-162F-4C5B-9007-44BFA1DA6DDD}" srcId="{B1A5E74D-81A5-4960-AA14-C6E9F3F742A3}" destId="{4D906F33-5A2A-4041-BB2D-652EB137FFF6}" srcOrd="1" destOrd="0" parTransId="{DA2DA10C-8CBC-48D6-BB4C-4A81423495E7}" sibTransId="{5E1BD0B4-42A8-4EAB-963D-1F0941FC1D79}"/>
    <dgm:cxn modelId="{9B809F98-6A0E-4357-ADAB-0555D32A4E6C}" type="presOf" srcId="{B1A5E74D-81A5-4960-AA14-C6E9F3F742A3}" destId="{DDEE007F-F467-4EF8-9328-4E67AA7FCA8D}" srcOrd="0" destOrd="0" presId="urn:microsoft.com/office/officeart/2005/8/layout/bProcess2"/>
    <dgm:cxn modelId="{94003BD2-68A7-4162-A761-8FC6DE785F98}" srcId="{B1A5E74D-81A5-4960-AA14-C6E9F3F742A3}" destId="{DBA1AF80-DD35-4904-AD54-F6FE176BBE3D}" srcOrd="0" destOrd="0" parTransId="{EE30741A-FC80-444A-8DD9-F061AACF6AC7}" sibTransId="{1A6F317B-BA12-4ED6-898A-26EFDB137970}"/>
    <dgm:cxn modelId="{8F9A5F24-426B-4426-A963-99F5E0145627}" srcId="{B1A5E74D-81A5-4960-AA14-C6E9F3F742A3}" destId="{3986E3C4-5EAF-4BB3-A35F-5ED50F299E70}" srcOrd="2" destOrd="0" parTransId="{320CC90A-AEFB-41E1-8E4D-E7E48B0B5992}" sibTransId="{C075426F-E298-4AB4-BBEF-ABE89A1A4226}"/>
    <dgm:cxn modelId="{B03131EB-96B3-4586-A5E6-83C4BEEA1476}" type="presOf" srcId="{1A6F317B-BA12-4ED6-898A-26EFDB137970}" destId="{6B5D785A-6653-418C-968E-4FC0349010B3}" srcOrd="0" destOrd="0" presId="urn:microsoft.com/office/officeart/2005/8/layout/bProcess2"/>
    <dgm:cxn modelId="{520FFB1F-FA4F-4338-AC30-47A9F7C16E7D}" srcId="{B1A5E74D-81A5-4960-AA14-C6E9F3F742A3}" destId="{88690103-4291-4825-B61A-41E8512BAE63}" srcOrd="3" destOrd="0" parTransId="{60C5B9AA-4660-4C54-8B35-A8852B4E5EB2}" sibTransId="{1766FB5A-897F-4252-A8ED-84EA38DADF89}"/>
    <dgm:cxn modelId="{66C026CC-4829-4731-85B2-796ABE9CCCFF}" type="presOf" srcId="{C075426F-E298-4AB4-BBEF-ABE89A1A4226}" destId="{E8345932-8FF8-4D28-99A9-DFCE33957A6E}" srcOrd="0" destOrd="0" presId="urn:microsoft.com/office/officeart/2005/8/layout/bProcess2"/>
    <dgm:cxn modelId="{AF826FC4-2D97-4A42-B192-DA0E308B90BE}" type="presOf" srcId="{4D906F33-5A2A-4041-BB2D-652EB137FFF6}" destId="{1588EADD-484E-4674-8087-358314AD3E43}" srcOrd="0" destOrd="0" presId="urn:microsoft.com/office/officeart/2005/8/layout/bProcess2"/>
    <dgm:cxn modelId="{95707C10-5229-412E-BBDD-CFED4056A4A4}" type="presOf" srcId="{DBA1AF80-DD35-4904-AD54-F6FE176BBE3D}" destId="{15703B61-68AF-4799-90C5-8AD0EA0E44CD}" srcOrd="0" destOrd="0" presId="urn:microsoft.com/office/officeart/2005/8/layout/bProcess2"/>
    <dgm:cxn modelId="{894A3E3B-ECED-4190-A120-3144F9F2DF5A}" type="presOf" srcId="{5E1BD0B4-42A8-4EAB-963D-1F0941FC1D79}" destId="{C6D218F8-A5FC-4F4F-B81C-9666DC72DBD9}" srcOrd="0" destOrd="0" presId="urn:microsoft.com/office/officeart/2005/8/layout/bProcess2"/>
    <dgm:cxn modelId="{3D697477-7BAB-4F57-8903-B5E40445796A}" type="presOf" srcId="{88690103-4291-4825-B61A-41E8512BAE63}" destId="{DB4A7CF1-C3F9-4235-8779-5C778BD0EE23}" srcOrd="0" destOrd="0" presId="urn:microsoft.com/office/officeart/2005/8/layout/bProcess2"/>
    <dgm:cxn modelId="{9D925AC9-B203-45A5-BD2C-CE27B373A9C7}" type="presParOf" srcId="{DDEE007F-F467-4EF8-9328-4E67AA7FCA8D}" destId="{15703B61-68AF-4799-90C5-8AD0EA0E44CD}" srcOrd="0" destOrd="0" presId="urn:microsoft.com/office/officeart/2005/8/layout/bProcess2"/>
    <dgm:cxn modelId="{88ED9ED6-6DDF-4278-8804-F7913343A838}" type="presParOf" srcId="{DDEE007F-F467-4EF8-9328-4E67AA7FCA8D}" destId="{6B5D785A-6653-418C-968E-4FC0349010B3}" srcOrd="1" destOrd="0" presId="urn:microsoft.com/office/officeart/2005/8/layout/bProcess2"/>
    <dgm:cxn modelId="{D579D9E2-A852-492D-BD23-BE509BB14703}" type="presParOf" srcId="{DDEE007F-F467-4EF8-9328-4E67AA7FCA8D}" destId="{977647CF-20DA-430A-AF32-B47A270D940B}" srcOrd="2" destOrd="0" presId="urn:microsoft.com/office/officeart/2005/8/layout/bProcess2"/>
    <dgm:cxn modelId="{D19F9E60-1FA7-418F-96FD-8191B142EFF2}" type="presParOf" srcId="{977647CF-20DA-430A-AF32-B47A270D940B}" destId="{9209D99E-0435-40E5-B6F1-44C292F1AA8F}" srcOrd="0" destOrd="0" presId="urn:microsoft.com/office/officeart/2005/8/layout/bProcess2"/>
    <dgm:cxn modelId="{3B74A645-4890-4B42-A8A5-497A6BEEF28A}" type="presParOf" srcId="{977647CF-20DA-430A-AF32-B47A270D940B}" destId="{1588EADD-484E-4674-8087-358314AD3E43}" srcOrd="1" destOrd="0" presId="urn:microsoft.com/office/officeart/2005/8/layout/bProcess2"/>
    <dgm:cxn modelId="{F42F6322-7972-46CD-BA29-016D2F5A8805}" type="presParOf" srcId="{DDEE007F-F467-4EF8-9328-4E67AA7FCA8D}" destId="{C6D218F8-A5FC-4F4F-B81C-9666DC72DBD9}" srcOrd="3" destOrd="0" presId="urn:microsoft.com/office/officeart/2005/8/layout/bProcess2"/>
    <dgm:cxn modelId="{D6906898-F9B3-4477-B149-23607FA15CD5}" type="presParOf" srcId="{DDEE007F-F467-4EF8-9328-4E67AA7FCA8D}" destId="{DB7A6CFD-CCA8-4C54-A549-AD2956A0A86F}" srcOrd="4" destOrd="0" presId="urn:microsoft.com/office/officeart/2005/8/layout/bProcess2"/>
    <dgm:cxn modelId="{68630834-E4C4-4FAD-948B-E1DF91B6D471}" type="presParOf" srcId="{DB7A6CFD-CCA8-4C54-A549-AD2956A0A86F}" destId="{8A455089-CC32-47C0-BFF5-13EDB2B0B2BC}" srcOrd="0" destOrd="0" presId="urn:microsoft.com/office/officeart/2005/8/layout/bProcess2"/>
    <dgm:cxn modelId="{2A7F033F-3D64-43C7-BE8B-C5E3A757E7FB}" type="presParOf" srcId="{DB7A6CFD-CCA8-4C54-A549-AD2956A0A86F}" destId="{4B295D50-E248-4372-A210-350028A13A22}" srcOrd="1" destOrd="0" presId="urn:microsoft.com/office/officeart/2005/8/layout/bProcess2"/>
    <dgm:cxn modelId="{E7E8FD6B-D73B-455E-A51B-FDA6C047B649}" type="presParOf" srcId="{DDEE007F-F467-4EF8-9328-4E67AA7FCA8D}" destId="{E8345932-8FF8-4D28-99A9-DFCE33957A6E}" srcOrd="5" destOrd="0" presId="urn:microsoft.com/office/officeart/2005/8/layout/bProcess2"/>
    <dgm:cxn modelId="{3EED5FA1-F95B-4CF2-91B1-F64BF71B1046}" type="presParOf" srcId="{DDEE007F-F467-4EF8-9328-4E67AA7FCA8D}" destId="{DB4A7CF1-C3F9-4235-8779-5C778BD0EE23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AFA65-9BA2-4D95-9BF5-394996EF5EE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C2F1386-4DC7-4C75-970E-141780D3E493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3200" dirty="0" smtClean="0"/>
            <a:t>CZAS</a:t>
          </a:r>
          <a:endParaRPr lang="pl-PL" sz="3200" dirty="0"/>
        </a:p>
      </dgm:t>
    </dgm:pt>
    <dgm:pt modelId="{9997EC4B-7FFF-4B5D-90C9-53750817EF40}" type="parTrans" cxnId="{128B7888-39B4-4058-A3AC-4D3B883B448A}">
      <dgm:prSet/>
      <dgm:spPr/>
      <dgm:t>
        <a:bodyPr/>
        <a:lstStyle/>
        <a:p>
          <a:endParaRPr lang="pl-PL"/>
        </a:p>
      </dgm:t>
    </dgm:pt>
    <dgm:pt modelId="{90524139-9AC2-4C64-80CC-F18C422F59E1}" type="sibTrans" cxnId="{128B7888-39B4-4058-A3AC-4D3B883B448A}">
      <dgm:prSet/>
      <dgm:spPr/>
      <dgm:t>
        <a:bodyPr/>
        <a:lstStyle/>
        <a:p>
          <a:endParaRPr lang="pl-PL"/>
        </a:p>
      </dgm:t>
    </dgm:pt>
    <dgm:pt modelId="{46C7C72A-2A77-4EC1-9502-E9F1070DF745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 smtClean="0"/>
            <a:t>DŹWIĘK</a:t>
          </a:r>
          <a:endParaRPr lang="pl-PL" dirty="0"/>
        </a:p>
      </dgm:t>
    </dgm:pt>
    <dgm:pt modelId="{439EA2AB-48F8-4B83-8650-A8F00DBD345A}" type="parTrans" cxnId="{D0FB2DEC-5620-48F8-93E8-F7E159BA7732}">
      <dgm:prSet/>
      <dgm:spPr/>
      <dgm:t>
        <a:bodyPr/>
        <a:lstStyle/>
        <a:p>
          <a:endParaRPr lang="pl-PL"/>
        </a:p>
      </dgm:t>
    </dgm:pt>
    <dgm:pt modelId="{D2BE1702-E8B7-4C93-8E29-74CACE8B2314}" type="sibTrans" cxnId="{D0FB2DEC-5620-48F8-93E8-F7E159BA7732}">
      <dgm:prSet/>
      <dgm:spPr/>
      <dgm:t>
        <a:bodyPr/>
        <a:lstStyle/>
        <a:p>
          <a:endParaRPr lang="pl-PL"/>
        </a:p>
      </dgm:t>
    </dgm:pt>
    <dgm:pt modelId="{EDEF595C-0427-427B-AF48-45E27CADABEE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 smtClean="0"/>
            <a:t>OBRAZ</a:t>
          </a:r>
          <a:endParaRPr lang="pl-PL" dirty="0"/>
        </a:p>
      </dgm:t>
    </dgm:pt>
    <dgm:pt modelId="{83CAB213-7066-4F43-85FB-D1C3019DA821}" type="parTrans" cxnId="{52AD7374-8A27-4E3C-9282-E470C124AC74}">
      <dgm:prSet/>
      <dgm:spPr/>
      <dgm:t>
        <a:bodyPr/>
        <a:lstStyle/>
        <a:p>
          <a:endParaRPr lang="pl-PL"/>
        </a:p>
      </dgm:t>
    </dgm:pt>
    <dgm:pt modelId="{10DBD01D-1847-4B3F-B9D3-07F990F9FA19}" type="sibTrans" cxnId="{52AD7374-8A27-4E3C-9282-E470C124AC74}">
      <dgm:prSet/>
      <dgm:spPr/>
      <dgm:t>
        <a:bodyPr/>
        <a:lstStyle/>
        <a:p>
          <a:endParaRPr lang="pl-PL"/>
        </a:p>
      </dgm:t>
    </dgm:pt>
    <dgm:pt modelId="{12E5C500-D363-466C-BF61-3C8837F5EC4A}" type="pres">
      <dgm:prSet presAssocID="{621AFA65-9BA2-4D95-9BF5-394996EF5EE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E44EC9-653B-4930-B28A-685A1BFD684B}" type="pres">
      <dgm:prSet presAssocID="{8C2F1386-4DC7-4C75-970E-141780D3E493}" presName="gear1" presStyleLbl="node1" presStyleIdx="0" presStyleCnt="3" custScaleX="145939" custScaleY="139846" custLinFactNeighborX="-57008" custLinFactNeighborY="-4285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FA2DD5-B481-480C-915E-C622D1307189}" type="pres">
      <dgm:prSet presAssocID="{8C2F1386-4DC7-4C75-970E-141780D3E493}" presName="gear1srcNode" presStyleLbl="node1" presStyleIdx="0" presStyleCnt="3"/>
      <dgm:spPr/>
    </dgm:pt>
    <dgm:pt modelId="{C8C771F1-B837-45F6-9176-D826D00CB221}" type="pres">
      <dgm:prSet presAssocID="{8C2F1386-4DC7-4C75-970E-141780D3E493}" presName="gear1dstNode" presStyleLbl="node1" presStyleIdx="0" presStyleCnt="3"/>
      <dgm:spPr/>
    </dgm:pt>
    <dgm:pt modelId="{569D8A60-1574-4DD0-B78E-BF9364F3D040}" type="pres">
      <dgm:prSet presAssocID="{46C7C72A-2A77-4EC1-9502-E9F1070DF745}" presName="gear2" presStyleLbl="node1" presStyleIdx="1" presStyleCnt="3" custScaleX="134801" custScaleY="138120" custLinFactY="30141" custLinFactNeighborX="9111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54C7AB-3037-4303-A3F0-C4082D36B7C7}" type="pres">
      <dgm:prSet presAssocID="{46C7C72A-2A77-4EC1-9502-E9F1070DF745}" presName="gear2srcNode" presStyleLbl="node1" presStyleIdx="1" presStyleCnt="3"/>
      <dgm:spPr/>
    </dgm:pt>
    <dgm:pt modelId="{6A647C25-01BF-41B3-B712-5565CD475776}" type="pres">
      <dgm:prSet presAssocID="{46C7C72A-2A77-4EC1-9502-E9F1070DF745}" presName="gear2dstNode" presStyleLbl="node1" presStyleIdx="1" presStyleCnt="3"/>
      <dgm:spPr/>
    </dgm:pt>
    <dgm:pt modelId="{D21BBF20-B8EC-403E-B248-580961FBC72E}" type="pres">
      <dgm:prSet presAssocID="{EDEF595C-0427-427B-AF48-45E27CADABEE}" presName="gear3" presStyleLbl="node1" presStyleIdx="2" presStyleCnt="3" custScaleX="125509" custScaleY="120423" custLinFactNeighborX="49983" custLinFactNeighborY="-56618"/>
      <dgm:spPr/>
      <dgm:t>
        <a:bodyPr/>
        <a:lstStyle/>
        <a:p>
          <a:endParaRPr lang="pl-PL"/>
        </a:p>
      </dgm:t>
    </dgm:pt>
    <dgm:pt modelId="{FB6E29BD-C3CA-4FA0-8FAA-75B03A4212E0}" type="pres">
      <dgm:prSet presAssocID="{EDEF595C-0427-427B-AF48-45E27CADAB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985E59-D837-482D-8C6D-41EA97B5065E}" type="pres">
      <dgm:prSet presAssocID="{EDEF595C-0427-427B-AF48-45E27CADABEE}" presName="gear3srcNode" presStyleLbl="node1" presStyleIdx="2" presStyleCnt="3"/>
      <dgm:spPr/>
    </dgm:pt>
    <dgm:pt modelId="{9D19D435-3D22-4C1B-8A93-C7A7A470B02E}" type="pres">
      <dgm:prSet presAssocID="{EDEF595C-0427-427B-AF48-45E27CADABEE}" presName="gear3dstNode" presStyleLbl="node1" presStyleIdx="2" presStyleCnt="3"/>
      <dgm:spPr/>
    </dgm:pt>
    <dgm:pt modelId="{CC2D893D-3B16-4228-A0B5-F53B42C9FE11}" type="pres">
      <dgm:prSet presAssocID="{90524139-9AC2-4C64-80CC-F18C422F59E1}" presName="connector1" presStyleLbl="sibTrans2D1" presStyleIdx="0" presStyleCnt="3" custAng="14608200" custFlipVert="1" custFlipHor="1" custScaleX="93978" custScaleY="100202" custLinFactNeighborX="-8584" custLinFactNeighborY="52485"/>
      <dgm:spPr/>
    </dgm:pt>
    <dgm:pt modelId="{38B45123-EA74-427C-A5E1-F3F17A3EA427}" type="pres">
      <dgm:prSet presAssocID="{D2BE1702-E8B7-4C93-8E29-74CACE8B2314}" presName="connector2" presStyleLbl="sibTrans2D1" presStyleIdx="1" presStyleCnt="3" custAng="1750001" custScaleX="104192" custLinFactNeighborX="-1987" custLinFactNeighborY="-40229"/>
      <dgm:spPr/>
    </dgm:pt>
    <dgm:pt modelId="{31F8B873-CCF1-4B40-8243-24B994E37922}" type="pres">
      <dgm:prSet presAssocID="{10DBD01D-1847-4B3F-B9D3-07F990F9FA19}" presName="connector3" presStyleLbl="sibTrans2D1" presStyleIdx="2" presStyleCnt="3" custLinFactNeighborX="25423" custLinFactNeighborY="-54630"/>
      <dgm:spPr/>
    </dgm:pt>
  </dgm:ptLst>
  <dgm:cxnLst>
    <dgm:cxn modelId="{99A0B02E-815F-4ABF-A34F-B5686CB80027}" type="presOf" srcId="{621AFA65-9BA2-4D95-9BF5-394996EF5EE8}" destId="{12E5C500-D363-466C-BF61-3C8837F5EC4A}" srcOrd="0" destOrd="0" presId="urn:microsoft.com/office/officeart/2005/8/layout/gear1"/>
    <dgm:cxn modelId="{A63C2241-3A9F-478D-A3C9-E6343CC4903D}" type="presOf" srcId="{EDEF595C-0427-427B-AF48-45E27CADABEE}" destId="{B9985E59-D837-482D-8C6D-41EA97B5065E}" srcOrd="2" destOrd="0" presId="urn:microsoft.com/office/officeart/2005/8/layout/gear1"/>
    <dgm:cxn modelId="{D0FB2DEC-5620-48F8-93E8-F7E159BA7732}" srcId="{621AFA65-9BA2-4D95-9BF5-394996EF5EE8}" destId="{46C7C72A-2A77-4EC1-9502-E9F1070DF745}" srcOrd="1" destOrd="0" parTransId="{439EA2AB-48F8-4B83-8650-A8F00DBD345A}" sibTransId="{D2BE1702-E8B7-4C93-8E29-74CACE8B2314}"/>
    <dgm:cxn modelId="{023AF181-8E08-4DF7-B61A-2E457101CB00}" type="presOf" srcId="{8C2F1386-4DC7-4C75-970E-141780D3E493}" destId="{3CFA2DD5-B481-480C-915E-C622D1307189}" srcOrd="1" destOrd="0" presId="urn:microsoft.com/office/officeart/2005/8/layout/gear1"/>
    <dgm:cxn modelId="{355441F0-7127-4A78-9C69-0C964CA94483}" type="presOf" srcId="{EDEF595C-0427-427B-AF48-45E27CADABEE}" destId="{9D19D435-3D22-4C1B-8A93-C7A7A470B02E}" srcOrd="3" destOrd="0" presId="urn:microsoft.com/office/officeart/2005/8/layout/gear1"/>
    <dgm:cxn modelId="{5BBBF0AC-25DE-453B-9821-FE46A54E2386}" type="presOf" srcId="{10DBD01D-1847-4B3F-B9D3-07F990F9FA19}" destId="{31F8B873-CCF1-4B40-8243-24B994E37922}" srcOrd="0" destOrd="0" presId="urn:microsoft.com/office/officeart/2005/8/layout/gear1"/>
    <dgm:cxn modelId="{DC237359-4317-479E-B0D0-E0A171CB2D2E}" type="presOf" srcId="{EDEF595C-0427-427B-AF48-45E27CADABEE}" destId="{D21BBF20-B8EC-403E-B248-580961FBC72E}" srcOrd="0" destOrd="0" presId="urn:microsoft.com/office/officeart/2005/8/layout/gear1"/>
    <dgm:cxn modelId="{97523FAD-07D2-4DE6-B968-5FA86384BD90}" type="presOf" srcId="{46C7C72A-2A77-4EC1-9502-E9F1070DF745}" destId="{569D8A60-1574-4DD0-B78E-BF9364F3D040}" srcOrd="0" destOrd="0" presId="urn:microsoft.com/office/officeart/2005/8/layout/gear1"/>
    <dgm:cxn modelId="{128B7888-39B4-4058-A3AC-4D3B883B448A}" srcId="{621AFA65-9BA2-4D95-9BF5-394996EF5EE8}" destId="{8C2F1386-4DC7-4C75-970E-141780D3E493}" srcOrd="0" destOrd="0" parTransId="{9997EC4B-7FFF-4B5D-90C9-53750817EF40}" sibTransId="{90524139-9AC2-4C64-80CC-F18C422F59E1}"/>
    <dgm:cxn modelId="{DBBD9D77-E0A1-4786-B702-C4D14ADB1F57}" type="presOf" srcId="{90524139-9AC2-4C64-80CC-F18C422F59E1}" destId="{CC2D893D-3B16-4228-A0B5-F53B42C9FE11}" srcOrd="0" destOrd="0" presId="urn:microsoft.com/office/officeart/2005/8/layout/gear1"/>
    <dgm:cxn modelId="{37800C03-840D-4224-B231-981F7D9FACB2}" type="presOf" srcId="{8C2F1386-4DC7-4C75-970E-141780D3E493}" destId="{C8C771F1-B837-45F6-9176-D826D00CB221}" srcOrd="2" destOrd="0" presId="urn:microsoft.com/office/officeart/2005/8/layout/gear1"/>
    <dgm:cxn modelId="{F6A32741-89BB-4892-886D-7D54F3C59749}" type="presOf" srcId="{EDEF595C-0427-427B-AF48-45E27CADABEE}" destId="{FB6E29BD-C3CA-4FA0-8FAA-75B03A4212E0}" srcOrd="1" destOrd="0" presId="urn:microsoft.com/office/officeart/2005/8/layout/gear1"/>
    <dgm:cxn modelId="{00C0C06D-54DE-4253-9A83-CDCA2259587A}" type="presOf" srcId="{D2BE1702-E8B7-4C93-8E29-74CACE8B2314}" destId="{38B45123-EA74-427C-A5E1-F3F17A3EA427}" srcOrd="0" destOrd="0" presId="urn:microsoft.com/office/officeart/2005/8/layout/gear1"/>
    <dgm:cxn modelId="{52AD7374-8A27-4E3C-9282-E470C124AC74}" srcId="{621AFA65-9BA2-4D95-9BF5-394996EF5EE8}" destId="{EDEF595C-0427-427B-AF48-45E27CADABEE}" srcOrd="2" destOrd="0" parTransId="{83CAB213-7066-4F43-85FB-D1C3019DA821}" sibTransId="{10DBD01D-1847-4B3F-B9D3-07F990F9FA19}"/>
    <dgm:cxn modelId="{B4B14C8A-0BDF-4C33-B2BC-81369383FFE2}" type="presOf" srcId="{46C7C72A-2A77-4EC1-9502-E9F1070DF745}" destId="{6A647C25-01BF-41B3-B712-5565CD475776}" srcOrd="2" destOrd="0" presId="urn:microsoft.com/office/officeart/2005/8/layout/gear1"/>
    <dgm:cxn modelId="{E1EB3BB8-38C8-4D10-A25E-3A8BCB41BEF9}" type="presOf" srcId="{8C2F1386-4DC7-4C75-970E-141780D3E493}" destId="{54E44EC9-653B-4930-B28A-685A1BFD684B}" srcOrd="0" destOrd="0" presId="urn:microsoft.com/office/officeart/2005/8/layout/gear1"/>
    <dgm:cxn modelId="{243D5C98-3039-4498-B049-7CCA776F09C5}" type="presOf" srcId="{46C7C72A-2A77-4EC1-9502-E9F1070DF745}" destId="{3854C7AB-3037-4303-A3F0-C4082D36B7C7}" srcOrd="1" destOrd="0" presId="urn:microsoft.com/office/officeart/2005/8/layout/gear1"/>
    <dgm:cxn modelId="{05550447-B5A7-4B41-89C6-8CA7691595E3}" type="presParOf" srcId="{12E5C500-D363-466C-BF61-3C8837F5EC4A}" destId="{54E44EC9-653B-4930-B28A-685A1BFD684B}" srcOrd="0" destOrd="0" presId="urn:microsoft.com/office/officeart/2005/8/layout/gear1"/>
    <dgm:cxn modelId="{B3FF871A-C0C1-4595-BBE9-93B69864B851}" type="presParOf" srcId="{12E5C500-D363-466C-BF61-3C8837F5EC4A}" destId="{3CFA2DD5-B481-480C-915E-C622D1307189}" srcOrd="1" destOrd="0" presId="urn:microsoft.com/office/officeart/2005/8/layout/gear1"/>
    <dgm:cxn modelId="{70BC3DB1-E3BD-411D-B5F4-C6DC3B0083C2}" type="presParOf" srcId="{12E5C500-D363-466C-BF61-3C8837F5EC4A}" destId="{C8C771F1-B837-45F6-9176-D826D00CB221}" srcOrd="2" destOrd="0" presId="urn:microsoft.com/office/officeart/2005/8/layout/gear1"/>
    <dgm:cxn modelId="{DC4CE3C0-1948-480B-BA90-52D8CCE4419D}" type="presParOf" srcId="{12E5C500-D363-466C-BF61-3C8837F5EC4A}" destId="{569D8A60-1574-4DD0-B78E-BF9364F3D040}" srcOrd="3" destOrd="0" presId="urn:microsoft.com/office/officeart/2005/8/layout/gear1"/>
    <dgm:cxn modelId="{6A7F3E71-176B-4F5A-A3FF-2C2E1F738081}" type="presParOf" srcId="{12E5C500-D363-466C-BF61-3C8837F5EC4A}" destId="{3854C7AB-3037-4303-A3F0-C4082D36B7C7}" srcOrd="4" destOrd="0" presId="urn:microsoft.com/office/officeart/2005/8/layout/gear1"/>
    <dgm:cxn modelId="{03AD765D-C946-48FA-8A8A-307BD7650F9D}" type="presParOf" srcId="{12E5C500-D363-466C-BF61-3C8837F5EC4A}" destId="{6A647C25-01BF-41B3-B712-5565CD475776}" srcOrd="5" destOrd="0" presId="urn:microsoft.com/office/officeart/2005/8/layout/gear1"/>
    <dgm:cxn modelId="{1FFC133E-6958-42C2-9886-BBC626550B64}" type="presParOf" srcId="{12E5C500-D363-466C-BF61-3C8837F5EC4A}" destId="{D21BBF20-B8EC-403E-B248-580961FBC72E}" srcOrd="6" destOrd="0" presId="urn:microsoft.com/office/officeart/2005/8/layout/gear1"/>
    <dgm:cxn modelId="{FBC3E9E9-C3B4-4149-886E-44D4E6B7A647}" type="presParOf" srcId="{12E5C500-D363-466C-BF61-3C8837F5EC4A}" destId="{FB6E29BD-C3CA-4FA0-8FAA-75B03A4212E0}" srcOrd="7" destOrd="0" presId="urn:microsoft.com/office/officeart/2005/8/layout/gear1"/>
    <dgm:cxn modelId="{09081B01-1823-481C-9978-DCEB09A3E04D}" type="presParOf" srcId="{12E5C500-D363-466C-BF61-3C8837F5EC4A}" destId="{B9985E59-D837-482D-8C6D-41EA97B5065E}" srcOrd="8" destOrd="0" presId="urn:microsoft.com/office/officeart/2005/8/layout/gear1"/>
    <dgm:cxn modelId="{DD121A03-0FDF-4B9E-ABD1-4DA61770DCB4}" type="presParOf" srcId="{12E5C500-D363-466C-BF61-3C8837F5EC4A}" destId="{9D19D435-3D22-4C1B-8A93-C7A7A470B02E}" srcOrd="9" destOrd="0" presId="urn:microsoft.com/office/officeart/2005/8/layout/gear1"/>
    <dgm:cxn modelId="{0B229C1E-E971-4931-896D-0B06E1D47562}" type="presParOf" srcId="{12E5C500-D363-466C-BF61-3C8837F5EC4A}" destId="{CC2D893D-3B16-4228-A0B5-F53B42C9FE11}" srcOrd="10" destOrd="0" presId="urn:microsoft.com/office/officeart/2005/8/layout/gear1"/>
    <dgm:cxn modelId="{754EDD33-A479-441A-898B-A9F83E2EA451}" type="presParOf" srcId="{12E5C500-D363-466C-BF61-3C8837F5EC4A}" destId="{38B45123-EA74-427C-A5E1-F3F17A3EA427}" srcOrd="11" destOrd="0" presId="urn:microsoft.com/office/officeart/2005/8/layout/gear1"/>
    <dgm:cxn modelId="{12EB2C0B-EA2A-48B6-8C37-169DAB495415}" type="presParOf" srcId="{12E5C500-D363-466C-BF61-3C8837F5EC4A}" destId="{31F8B873-CCF1-4B40-8243-24B994E379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703B61-68AF-4799-90C5-8AD0EA0E44CD}">
      <dsp:nvSpPr>
        <dsp:cNvPr id="0" name=""/>
        <dsp:cNvSpPr/>
      </dsp:nvSpPr>
      <dsp:spPr>
        <a:xfrm>
          <a:off x="974605" y="695214"/>
          <a:ext cx="1727689" cy="1723194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Mury, które pamiętają przeszłe wieki</a:t>
          </a:r>
          <a:endParaRPr lang="pl-PL" sz="1900" kern="1200" dirty="0"/>
        </a:p>
      </dsp:txBody>
      <dsp:txXfrm>
        <a:off x="974605" y="695214"/>
        <a:ext cx="1727689" cy="1723194"/>
      </dsp:txXfrm>
    </dsp:sp>
    <dsp:sp modelId="{6B5D785A-6653-418C-968E-4FC0349010B3}">
      <dsp:nvSpPr>
        <dsp:cNvPr id="0" name=""/>
        <dsp:cNvSpPr/>
      </dsp:nvSpPr>
      <dsp:spPr>
        <a:xfrm rot="6241028">
          <a:off x="2747849" y="1695048"/>
          <a:ext cx="767540" cy="36919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EADD-484E-4674-8087-358314AD3E43}">
      <dsp:nvSpPr>
        <dsp:cNvPr id="0" name=""/>
        <dsp:cNvSpPr/>
      </dsp:nvSpPr>
      <dsp:spPr>
        <a:xfrm>
          <a:off x="3531729" y="1178991"/>
          <a:ext cx="2215190" cy="2154093"/>
        </a:xfrm>
        <a:prstGeom prst="ellipse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Zastój,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Tereny zapomniane przez człowieka</a:t>
          </a:r>
          <a:endParaRPr lang="pl-PL" sz="1900" kern="1200" dirty="0"/>
        </a:p>
      </dsp:txBody>
      <dsp:txXfrm>
        <a:off x="3531729" y="1178991"/>
        <a:ext cx="2215190" cy="2154093"/>
      </dsp:txXfrm>
    </dsp:sp>
    <dsp:sp modelId="{C6D218F8-A5FC-4F4F-B81C-9666DC72DBD9}">
      <dsp:nvSpPr>
        <dsp:cNvPr id="0" name=""/>
        <dsp:cNvSpPr/>
      </dsp:nvSpPr>
      <dsp:spPr>
        <a:xfrm rot="13610153">
          <a:off x="3196669" y="3064552"/>
          <a:ext cx="767540" cy="36919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95D50-E248-4372-A210-350028A13A22}">
      <dsp:nvSpPr>
        <dsp:cNvPr id="0" name=""/>
        <dsp:cNvSpPr/>
      </dsp:nvSpPr>
      <dsp:spPr>
        <a:xfrm>
          <a:off x="1067544" y="3035554"/>
          <a:ext cx="2602400" cy="2700051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Zatrzymana karta historii </a:t>
          </a:r>
          <a:endParaRPr lang="pl-PL" sz="2600" kern="1200" dirty="0"/>
        </a:p>
      </dsp:txBody>
      <dsp:txXfrm>
        <a:off x="1067544" y="3035554"/>
        <a:ext cx="2602400" cy="2700051"/>
      </dsp:txXfrm>
    </dsp:sp>
    <dsp:sp modelId="{E8345932-8FF8-4D28-99A9-DFCE33957A6E}">
      <dsp:nvSpPr>
        <dsp:cNvPr id="0" name=""/>
        <dsp:cNvSpPr/>
      </dsp:nvSpPr>
      <dsp:spPr>
        <a:xfrm rot="5772219">
          <a:off x="3887366" y="4407771"/>
          <a:ext cx="767540" cy="36919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A7CF1-C3F9-4235-8779-5C778BD0EE23}">
      <dsp:nvSpPr>
        <dsp:cNvPr id="0" name=""/>
        <dsp:cNvSpPr/>
      </dsp:nvSpPr>
      <dsp:spPr>
        <a:xfrm>
          <a:off x="4844831" y="3173759"/>
          <a:ext cx="3773470" cy="3372112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800" b="1" kern="1200" dirty="0" smtClean="0">
              <a:solidFill>
                <a:srgbClr val="00B050"/>
              </a:solidFill>
              <a:latin typeface="Letter Gothic Std" pitchFamily="49" charset="0"/>
            </a:rPr>
            <a:t>KLATKA</a:t>
          </a:r>
          <a:endParaRPr lang="pl-PL" sz="4800" b="1" kern="1200" dirty="0">
            <a:solidFill>
              <a:srgbClr val="00B050"/>
            </a:solidFill>
            <a:latin typeface="Letter Gothic Std" pitchFamily="49" charset="0"/>
          </a:endParaRPr>
        </a:p>
      </dsp:txBody>
      <dsp:txXfrm>
        <a:off x="4844831" y="3173759"/>
        <a:ext cx="3773470" cy="33721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E44EC9-653B-4930-B28A-685A1BFD684B}">
      <dsp:nvSpPr>
        <dsp:cNvPr id="0" name=""/>
        <dsp:cNvSpPr/>
      </dsp:nvSpPr>
      <dsp:spPr>
        <a:xfrm>
          <a:off x="0" y="1728191"/>
          <a:ext cx="2716518" cy="2603102"/>
        </a:xfrm>
        <a:prstGeom prst="gear9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/>
            <a:t>CZAS</a:t>
          </a:r>
          <a:endParaRPr lang="pl-PL" sz="3200" kern="1200" dirty="0"/>
        </a:p>
      </dsp:txBody>
      <dsp:txXfrm>
        <a:off x="0" y="1728191"/>
        <a:ext cx="2716518" cy="2603102"/>
      </dsp:txXfrm>
    </dsp:sp>
    <dsp:sp modelId="{569D8A60-1574-4DD0-B78E-BF9364F3D040}">
      <dsp:nvSpPr>
        <dsp:cNvPr id="0" name=""/>
        <dsp:cNvSpPr/>
      </dsp:nvSpPr>
      <dsp:spPr>
        <a:xfrm>
          <a:off x="1224141" y="3960442"/>
          <a:ext cx="1824869" cy="1869800"/>
        </a:xfrm>
        <a:prstGeom prst="gear6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DŹWIĘK</a:t>
          </a:r>
          <a:endParaRPr lang="pl-PL" sz="1600" kern="1200" dirty="0"/>
        </a:p>
      </dsp:txBody>
      <dsp:txXfrm>
        <a:off x="1224141" y="3960442"/>
        <a:ext cx="1824869" cy="1869800"/>
      </dsp:txXfrm>
    </dsp:sp>
    <dsp:sp modelId="{D21BBF20-B8EC-403E-B248-580961FBC72E}">
      <dsp:nvSpPr>
        <dsp:cNvPr id="0" name=""/>
        <dsp:cNvSpPr/>
      </dsp:nvSpPr>
      <dsp:spPr>
        <a:xfrm rot="20700000">
          <a:off x="1520207" y="479874"/>
          <a:ext cx="1689442" cy="1572597"/>
        </a:xfrm>
        <a:prstGeom prst="gear6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OBRAZ</a:t>
          </a:r>
          <a:endParaRPr lang="pl-PL" sz="1600" kern="1200" dirty="0"/>
        </a:p>
      </dsp:txBody>
      <dsp:txXfrm>
        <a:off x="1897682" y="817861"/>
        <a:ext cx="934493" cy="896624"/>
      </dsp:txXfrm>
    </dsp:sp>
    <dsp:sp modelId="{CC2D893D-3B16-4228-A0B5-F53B42C9FE11}">
      <dsp:nvSpPr>
        <dsp:cNvPr id="0" name=""/>
        <dsp:cNvSpPr/>
      </dsp:nvSpPr>
      <dsp:spPr>
        <a:xfrm rot="14608200" flipH="1" flipV="1">
          <a:off x="1024591" y="3868777"/>
          <a:ext cx="2239120" cy="2387413"/>
        </a:xfrm>
        <a:prstGeom prst="circularArrow">
          <a:avLst>
            <a:gd name="adj1" fmla="val 4687"/>
            <a:gd name="adj2" fmla="val 299029"/>
            <a:gd name="adj3" fmla="val 2493252"/>
            <a:gd name="adj4" fmla="val 1591154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45123-EA74-427C-A5E1-F3F17A3EA427}">
      <dsp:nvSpPr>
        <dsp:cNvPr id="0" name=""/>
        <dsp:cNvSpPr/>
      </dsp:nvSpPr>
      <dsp:spPr>
        <a:xfrm rot="1750001">
          <a:off x="-84236" y="1464217"/>
          <a:ext cx="1803676" cy="17311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8B873-CCF1-4B40-8243-24B994E37922}">
      <dsp:nvSpPr>
        <dsp:cNvPr id="0" name=""/>
        <dsp:cNvSpPr/>
      </dsp:nvSpPr>
      <dsp:spPr>
        <a:xfrm>
          <a:off x="1152135" y="216018"/>
          <a:ext cx="1866483" cy="18664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433E27-A77E-47BE-8358-3E595B9A9F81}" type="datetimeFigureOut">
              <a:rPr lang="pl-PL" smtClean="0"/>
              <a:t>2012-10-05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D218B8-3176-448A-8D7E-466B13CECE0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5040560" cy="1224136"/>
          </a:xfrm>
        </p:spPr>
        <p:txBody>
          <a:bodyPr vert="horz">
            <a:normAutofit fontScale="90000"/>
          </a:bodyPr>
          <a:lstStyle/>
          <a:p>
            <a:pPr lvl="0" algn="r"/>
            <a:r>
              <a:rPr lang="pl-PL" sz="6000" b="1" dirty="0" smtClean="0">
                <a:solidFill>
                  <a:srgbClr val="00B050"/>
                </a:solidFill>
                <a:latin typeface="Letter Gothic Std" pitchFamily="49" charset="0"/>
              </a:rPr>
              <a:t>KLATKA</a:t>
            </a:r>
            <a:r>
              <a:rPr lang="pl-PL" b="1" dirty="0" smtClean="0">
                <a:solidFill>
                  <a:srgbClr val="00B050"/>
                </a:solidFill>
                <a:latin typeface="Letter Gothic Std" pitchFamily="49" charset="0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Letter Gothic Std" pitchFamily="49" charset="0"/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44208" y="508518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Joanna Jaczewska</a:t>
            </a:r>
          </a:p>
          <a:p>
            <a:pPr algn="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Julia Hajdel</a:t>
            </a:r>
          </a:p>
          <a:p>
            <a:pPr algn="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Iga </a:t>
            </a:r>
            <a:r>
              <a:rPr lang="pl-PL" sz="2400" dirty="0" err="1" smtClean="0">
                <a:solidFill>
                  <a:schemeClr val="tx2">
                    <a:lumMod val="75000"/>
                  </a:schemeClr>
                </a:solidFill>
              </a:rPr>
              <a:t>Zjawin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F:\jpg prezentacja\DSCF7466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40937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012160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GRUPA  </a:t>
            </a:r>
            <a:r>
              <a:rPr lang="pl-PL" sz="2400" dirty="0" err="1" smtClean="0"/>
              <a:t>Ar</a:t>
            </a:r>
            <a:r>
              <a:rPr lang="pl-PL" sz="2400" dirty="0" err="1" smtClean="0">
                <a:solidFill>
                  <a:schemeClr val="tx2">
                    <a:lumMod val="75000"/>
                  </a:schemeClr>
                </a:solidFill>
              </a:rPr>
              <a:t>ch</a:t>
            </a:r>
            <a:r>
              <a:rPr lang="pl-PL" sz="2400" dirty="0" err="1" smtClean="0">
                <a:solidFill>
                  <a:schemeClr val="accent4">
                    <a:lumMod val="75000"/>
                  </a:schemeClr>
                </a:solidFill>
              </a:rPr>
              <a:t>BUS</a:t>
            </a:r>
            <a:endParaRPr lang="pl-P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5796136" y="2852936"/>
            <a:ext cx="720080" cy="1368152"/>
          </a:xfrm>
          <a:prstGeom prst="rect">
            <a:avLst/>
          </a:prstGeom>
        </p:spPr>
        <p:txBody>
          <a:bodyPr vert="vert270" anchor="b" anchorCtr="0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etter Gothic Std" pitchFamily="49" charset="0"/>
                <a:ea typeface="+mj-ea"/>
                <a:cs typeface="+mj-cs"/>
              </a:rPr>
              <a:t>STOP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3568" y="5733256"/>
            <a:ext cx="2880320" cy="432048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Wydarzenia aktualne</a:t>
            </a:r>
            <a:endParaRPr lang="pl-PL" dirty="0"/>
          </a:p>
        </p:txBody>
      </p:sp>
      <p:pic>
        <p:nvPicPr>
          <p:cNvPr id="4098" name="Picture 2" descr="F:\jpg prezentacja\przek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5658936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851920" y="5733256"/>
            <a:ext cx="1224136" cy="39290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XXIw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436096" y="5733256"/>
            <a:ext cx="1224136" cy="39290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XXw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6948264" y="5733256"/>
            <a:ext cx="1224136" cy="392907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XIXw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395536" y="404664"/>
            <a:ext cx="2952328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Instalacje ŚWIATŁO-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DŹWIĘK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F:\jpg prezentacja\wnetr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7544" y="260648"/>
            <a:ext cx="439248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Instalacje ŚWIATŁO-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DŹWIĘK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"/>
          </p:nvPr>
        </p:nvGraphicFramePr>
        <p:xfrm>
          <a:off x="179512" y="260648"/>
          <a:ext cx="33843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F:\jpg prezentacja\przekroj zbli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7416" y="0"/>
            <a:ext cx="53265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jpg prezentacja\klat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89" y="836712"/>
            <a:ext cx="9159789" cy="5157192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260648"/>
            <a:ext cx="403244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Instalacje ŚWIATŁO-</a:t>
            </a:r>
            <a:r>
              <a:rPr kumimoji="0" lang="pl-PL" sz="2000" b="0" i="0" u="none" strike="noStrike" kern="1200" cap="none" spc="0" normalizeH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DŹWIĘK</a:t>
            </a: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F:\jpg prezentacja\d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95536" y="6093296"/>
            <a:ext cx="3168352" cy="57606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Słuchowisko</a:t>
            </a: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0" y="2852936"/>
            <a:ext cx="5040560" cy="1224136"/>
          </a:xfrm>
        </p:spPr>
        <p:txBody>
          <a:bodyPr vert="horz">
            <a:normAutofit fontScale="90000"/>
          </a:bodyPr>
          <a:lstStyle/>
          <a:p>
            <a:pPr lvl="0" algn="r"/>
            <a:r>
              <a:rPr lang="pl-PL" sz="6000" b="1" dirty="0" smtClean="0">
                <a:solidFill>
                  <a:srgbClr val="00B050"/>
                </a:solidFill>
                <a:latin typeface="Letter Gothic Std" pitchFamily="49" charset="0"/>
              </a:rPr>
              <a:t>KLATKA</a:t>
            </a:r>
            <a:r>
              <a:rPr lang="pl-PL" b="1" dirty="0" smtClean="0">
                <a:solidFill>
                  <a:srgbClr val="00B050"/>
                </a:solidFill>
                <a:latin typeface="Letter Gothic Std" pitchFamily="49" charset="0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Letter Gothic Std" pitchFamily="49" charset="0"/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444208" y="508518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Joanna Jaczewska</a:t>
            </a:r>
          </a:p>
          <a:p>
            <a:pPr algn="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Julia Hajdel</a:t>
            </a:r>
          </a:p>
          <a:p>
            <a:pPr algn="r"/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Iga </a:t>
            </a:r>
            <a:r>
              <a:rPr lang="pl-PL" sz="2400" dirty="0" err="1" smtClean="0">
                <a:solidFill>
                  <a:schemeClr val="tx2">
                    <a:lumMod val="75000"/>
                  </a:schemeClr>
                </a:solidFill>
              </a:rPr>
              <a:t>Zjawin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 descr="F:\jpg prezentacja\DSCF7466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240937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6012160" y="37170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tx2">
                    <a:lumMod val="75000"/>
                  </a:schemeClr>
                </a:solidFill>
              </a:rPr>
              <a:t>GRUPA  </a:t>
            </a:r>
            <a:r>
              <a:rPr lang="pl-PL" sz="2400" dirty="0" err="1" smtClean="0"/>
              <a:t>Ar</a:t>
            </a:r>
            <a:r>
              <a:rPr lang="pl-PL" sz="2400" dirty="0" err="1" smtClean="0">
                <a:solidFill>
                  <a:schemeClr val="tx2">
                    <a:lumMod val="75000"/>
                  </a:schemeClr>
                </a:solidFill>
              </a:rPr>
              <a:t>ch</a:t>
            </a:r>
            <a:r>
              <a:rPr lang="pl-PL" sz="2400" dirty="0" err="1" smtClean="0">
                <a:solidFill>
                  <a:schemeClr val="accent4">
                    <a:lumMod val="75000"/>
                  </a:schemeClr>
                </a:solidFill>
              </a:rPr>
              <a:t>BUS</a:t>
            </a:r>
            <a:endParaRPr lang="pl-PL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5796136" y="2852936"/>
            <a:ext cx="720080" cy="1368152"/>
          </a:xfrm>
          <a:prstGeom prst="rect">
            <a:avLst/>
          </a:prstGeom>
        </p:spPr>
        <p:txBody>
          <a:bodyPr vert="vert270" anchor="b" anchorCtr="0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etter Gothic Std" pitchFamily="49" charset="0"/>
                <a:ea typeface="+mj-ea"/>
                <a:cs typeface="+mj-cs"/>
              </a:rPr>
              <a:t>STOP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51520" y="28529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DZIĘKUJEMY ZA UWAGĘ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40960" cy="4752528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rgbClr val="04AC18"/>
                </a:solidFill>
                <a:latin typeface="ISOCTEUR" pitchFamily="49" charset="0"/>
              </a:rPr>
              <a:t>BISKUPIA</a:t>
            </a:r>
            <a:r>
              <a:rPr lang="pl-PL" sz="6000" dirty="0" smtClean="0">
                <a:solidFill>
                  <a:srgbClr val="04AC18"/>
                </a:solidFill>
                <a:latin typeface="ISOCTEUR" pitchFamily="49" charset="0"/>
              </a:rPr>
              <a:t> </a:t>
            </a:r>
            <a:r>
              <a:rPr lang="pl-PL" sz="8000" dirty="0" smtClean="0">
                <a:solidFill>
                  <a:srgbClr val="04AC18"/>
                </a:solidFill>
                <a:latin typeface="ISOCTEUR" pitchFamily="49" charset="0"/>
              </a:rPr>
              <a:t>GÓRKA</a:t>
            </a:r>
            <a:r>
              <a:rPr lang="pl-PL" sz="6000" dirty="0" smtClean="0">
                <a:solidFill>
                  <a:schemeClr val="bg1"/>
                </a:solidFill>
                <a:latin typeface="ISOCTEUR" pitchFamily="49" charset="0"/>
              </a:rPr>
              <a:t>  </a:t>
            </a:r>
            <a:r>
              <a:rPr lang="pl-PL" sz="4800" dirty="0" smtClean="0">
                <a:latin typeface="ISOCTEUR" pitchFamily="49" charset="0"/>
              </a:rPr>
              <a:t>MIEJSCE, </a:t>
            </a:r>
            <a:r>
              <a:rPr lang="pl-PL" sz="2400" dirty="0" smtClean="0">
                <a:latin typeface="ISOCTEUR" pitchFamily="49" charset="0"/>
              </a:rPr>
              <a:t>GDZIE</a:t>
            </a:r>
            <a:r>
              <a:rPr lang="pl-PL" sz="4800" dirty="0" smtClean="0">
                <a:latin typeface="ISOCTEUR" pitchFamily="49" charset="0"/>
              </a:rPr>
              <a:t> </a:t>
            </a:r>
            <a:r>
              <a:rPr lang="pl-PL" sz="6000" dirty="0" smtClean="0">
                <a:solidFill>
                  <a:srgbClr val="04AC18"/>
                </a:solidFill>
                <a:latin typeface="ISOCTEUR" pitchFamily="49" charset="0"/>
              </a:rPr>
              <a:t>ZATRZYMAŁ</a:t>
            </a:r>
            <a:r>
              <a:rPr lang="pl-PL" sz="4800" dirty="0" smtClean="0">
                <a:solidFill>
                  <a:srgbClr val="04AC18"/>
                </a:solidFill>
                <a:latin typeface="ISOCTEUR" pitchFamily="49" charset="0"/>
              </a:rPr>
              <a:t> </a:t>
            </a:r>
            <a:r>
              <a:rPr lang="pl-PL" sz="4000" dirty="0" smtClean="0">
                <a:latin typeface="ISOCTEUR" pitchFamily="49" charset="0"/>
              </a:rPr>
              <a:t>SIĘ</a:t>
            </a:r>
            <a:r>
              <a:rPr lang="pl-PL" sz="4800" dirty="0" smtClean="0">
                <a:latin typeface="ISOCTEUR" pitchFamily="49" charset="0"/>
              </a:rPr>
              <a:t> </a:t>
            </a:r>
            <a:r>
              <a:rPr lang="pl-PL" sz="6600" dirty="0" smtClean="0">
                <a:latin typeface="ISOCTEUR" pitchFamily="49" charset="0"/>
              </a:rPr>
              <a:t>CZAS</a:t>
            </a:r>
            <a:endParaRPr lang="pl-PL" sz="6600" dirty="0">
              <a:solidFill>
                <a:srgbClr val="04AC18"/>
              </a:solidFill>
              <a:latin typeface="ISOCTEUR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260648"/>
          <a:ext cx="896448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5004048" y="4797152"/>
            <a:ext cx="720080" cy="1368152"/>
          </a:xfrm>
          <a:prstGeom prst="rect">
            <a:avLst/>
          </a:prstGeom>
        </p:spPr>
        <p:txBody>
          <a:bodyPr vert="vert270" anchor="b" anchorCtr="0">
            <a:normAutofit fontScale="9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etter Gothic Std" pitchFamily="49" charset="0"/>
                <a:ea typeface="+mj-ea"/>
                <a:cs typeface="+mj-cs"/>
              </a:rPr>
              <a:t>STOP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115616" y="2204864"/>
            <a:ext cx="6480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  <a:latin typeface="ISOCPEUR" pitchFamily="34" charset="0"/>
                <a:cs typeface="Gisha" pitchFamily="34" charset="-79"/>
              </a:rPr>
              <a:t>Autentyczność </a:t>
            </a:r>
            <a:r>
              <a:rPr lang="pl-PL" sz="3600" dirty="0" smtClean="0">
                <a:solidFill>
                  <a:schemeClr val="accent3"/>
                </a:solidFill>
                <a:latin typeface="ISOCPEUR" pitchFamily="34" charset="0"/>
                <a:cs typeface="Gisha" pitchFamily="34" charset="-79"/>
              </a:rPr>
              <a:t>historyczna </a:t>
            </a:r>
          </a:p>
          <a:p>
            <a:endParaRPr lang="pl-PL" sz="3600" dirty="0" smtClean="0">
              <a:latin typeface="ISOCPEUR" pitchFamily="34" charset="0"/>
              <a:cs typeface="Gisha" pitchFamily="34" charset="-79"/>
            </a:endParaRPr>
          </a:p>
          <a:p>
            <a:r>
              <a:rPr lang="pl-PL" sz="3600" dirty="0" smtClean="0">
                <a:latin typeface="ISOCPEUR" pitchFamily="34" charset="0"/>
                <a:cs typeface="Gisha" pitchFamily="34" charset="-79"/>
              </a:rPr>
              <a:t>Zielona </a:t>
            </a:r>
            <a:r>
              <a:rPr lang="pl-PL" sz="3600" dirty="0" smtClean="0">
                <a:solidFill>
                  <a:srgbClr val="92D050"/>
                </a:solidFill>
                <a:latin typeface="ISOCPEUR" pitchFamily="34" charset="0"/>
                <a:cs typeface="Gisha" pitchFamily="34" charset="-79"/>
              </a:rPr>
              <a:t>ostoja</a:t>
            </a:r>
          </a:p>
          <a:p>
            <a:endParaRPr lang="pl-PL" sz="3600" dirty="0">
              <a:latin typeface="ISOCPEUR" pitchFamily="34" charset="0"/>
              <a:cs typeface="Gisha" pitchFamily="34" charset="-79"/>
            </a:endParaRPr>
          </a:p>
          <a:p>
            <a:r>
              <a:rPr lang="pl-PL" sz="3600" dirty="0" smtClean="0">
                <a:solidFill>
                  <a:srgbClr val="00B050"/>
                </a:solidFill>
                <a:latin typeface="ISOCPEUR" pitchFamily="34" charset="0"/>
                <a:cs typeface="Gisha" pitchFamily="34" charset="-79"/>
              </a:rPr>
              <a:t>Inicjatywy</a:t>
            </a:r>
            <a:r>
              <a:rPr lang="pl-PL" sz="3600" dirty="0" smtClean="0">
                <a:latin typeface="ISOCPEUR" pitchFamily="34" charset="0"/>
                <a:cs typeface="Gisha" pitchFamily="34" charset="-79"/>
              </a:rPr>
              <a:t> </a:t>
            </a:r>
            <a:r>
              <a:rPr lang="pl-PL" sz="3600" dirty="0" smtClean="0">
                <a:solidFill>
                  <a:schemeClr val="bg1">
                    <a:lumMod val="65000"/>
                  </a:schemeClr>
                </a:solidFill>
                <a:latin typeface="ISOCPEUR" pitchFamily="34" charset="0"/>
                <a:cs typeface="Gisha" pitchFamily="34" charset="-79"/>
              </a:rPr>
              <a:t>społeczne</a:t>
            </a:r>
            <a:endParaRPr lang="pl-PL" sz="3600" dirty="0">
              <a:solidFill>
                <a:schemeClr val="bg1">
                  <a:lumMod val="65000"/>
                </a:schemeClr>
              </a:solidFill>
              <a:latin typeface="ISOCPEUR" pitchFamily="34" charset="0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012160" y="1268760"/>
            <a:ext cx="2602632" cy="532859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Połączenie Centrum-Biskupia Górka</a:t>
            </a:r>
          </a:p>
          <a:p>
            <a:endParaRPr lang="pl-PL" dirty="0" smtClean="0"/>
          </a:p>
          <a:p>
            <a:r>
              <a:rPr lang="pl-PL" dirty="0" smtClean="0"/>
              <a:t>Podziemna klatka, centrum informacji i promocji kompleksu, punkt startowy zwiedzania</a:t>
            </a:r>
          </a:p>
          <a:p>
            <a:endParaRPr lang="pl-PL" dirty="0" smtClean="0"/>
          </a:p>
          <a:p>
            <a:r>
              <a:rPr lang="pl-PL" dirty="0" smtClean="0"/>
              <a:t>Trasa główna-zachowanie tożsamości miejsca, restauracja obiektów, oddanie pod opiekę lokalnym organizacjom</a:t>
            </a:r>
            <a:endParaRPr lang="pl-PL" dirty="0"/>
          </a:p>
        </p:txBody>
      </p:sp>
      <p:pic>
        <p:nvPicPr>
          <p:cNvPr id="2050" name="Picture 2" descr="F:\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676767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96136" y="1772816"/>
            <a:ext cx="2890664" cy="41044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Połączenie Centrum Biskupia Górka:</a:t>
            </a:r>
          </a:p>
          <a:p>
            <a:endParaRPr lang="pl-PL" dirty="0" smtClean="0"/>
          </a:p>
          <a:p>
            <a:r>
              <a:rPr lang="pl-PL" dirty="0" smtClean="0"/>
              <a:t>Instalacja artystyczna </a:t>
            </a:r>
          </a:p>
          <a:p>
            <a:endParaRPr lang="pl-PL" dirty="0" smtClean="0"/>
          </a:p>
          <a:p>
            <a:r>
              <a:rPr lang="pl-PL" dirty="0" smtClean="0"/>
              <a:t>Malowniczy kanał Raduni</a:t>
            </a:r>
          </a:p>
          <a:p>
            <a:endParaRPr lang="pl-PL" dirty="0" smtClean="0"/>
          </a:p>
          <a:p>
            <a:r>
              <a:rPr lang="pl-PL" dirty="0" smtClean="0"/>
              <a:t>Osiowe wejście</a:t>
            </a:r>
            <a:endParaRPr lang="pl-PL" dirty="0"/>
          </a:p>
        </p:txBody>
      </p:sp>
      <p:pic>
        <p:nvPicPr>
          <p:cNvPr id="3074" name="Picture 2" descr="F:\G__mapa-sytuacja1 Model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3990"/>
            <a:ext cx="4862853" cy="671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5589240"/>
            <a:ext cx="8229600" cy="648072"/>
          </a:xfrm>
        </p:spPr>
        <p:txBody>
          <a:bodyPr/>
          <a:lstStyle/>
          <a:p>
            <a:r>
              <a:rPr lang="pl-PL" dirty="0" smtClean="0"/>
              <a:t>Podążaj </a:t>
            </a:r>
            <a:r>
              <a:rPr lang="pl-PL" dirty="0" smtClean="0">
                <a:solidFill>
                  <a:srgbClr val="0070C0"/>
                </a:solidFill>
              </a:rPr>
              <a:t>K</a:t>
            </a:r>
            <a:r>
              <a:rPr lang="pl-PL" dirty="0" smtClean="0">
                <a:solidFill>
                  <a:srgbClr val="0070C0"/>
                </a:solidFill>
              </a:rPr>
              <a:t>adrami </a:t>
            </a:r>
            <a:r>
              <a:rPr lang="pl-PL" dirty="0" smtClean="0"/>
              <a:t>Historii</a:t>
            </a:r>
            <a:endParaRPr lang="pl-PL" dirty="0"/>
          </a:p>
        </p:txBody>
      </p:sp>
      <p:pic>
        <p:nvPicPr>
          <p:cNvPr id="4" name="Picture 3" descr="F:\jpg prezentacja\DRZ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01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hhss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76056" y="5949280"/>
            <a:ext cx="46085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>
                <a:solidFill>
                  <a:schemeClr val="bg1"/>
                </a:solidFill>
              </a:rPr>
              <a:t>stop KLATKA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jpg prezentacja\rz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32440" cy="489258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475656" y="4941168"/>
            <a:ext cx="2016224" cy="288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PUNKT INFO	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475656" y="5445224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/>
              <a:t>MAGAZYNY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067944" y="4941168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/>
              <a:t>STREFA WEJŚCIOWA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067944" y="5373216"/>
            <a:ext cx="172819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/>
              <a:t>NEWSLETTER 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6660232" y="4941168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3200" dirty="0" smtClean="0"/>
              <a:t>„WEHIKUŁ CZASU”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2051720" y="476672"/>
            <a:ext cx="6048672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lang="pl-PL" sz="3200" dirty="0" smtClean="0"/>
              <a:t>PROJEKTOWANY OBIEKT</a:t>
            </a: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725</TotalTime>
  <Words>126</Words>
  <Application>Microsoft Office PowerPoint</Application>
  <PresentationFormat>Pokaz na ekranie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Początek</vt:lpstr>
      <vt:lpstr>KLATKA </vt:lpstr>
      <vt:lpstr>BISKUPIA GÓRKA  MIEJSCE, GDZIE ZATRZYMAŁ SIĘ CZAS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KLATKA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KLATKA</dc:title>
  <cp:lastModifiedBy>janhajdel</cp:lastModifiedBy>
  <cp:revision>68</cp:revision>
  <dcterms:created xsi:type="dcterms:W3CDTF">2012-10-05T17:57:48Z</dcterms:created>
  <dcterms:modified xsi:type="dcterms:W3CDTF">2012-10-06T06:03:25Z</dcterms:modified>
</cp:coreProperties>
</file>